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33" autoAdjust="0"/>
  </p:normalViewPr>
  <p:slideViewPr>
    <p:cSldViewPr snapToGrid="0">
      <p:cViewPr varScale="1">
        <p:scale>
          <a:sx n="109" d="100"/>
          <a:sy n="109" d="100"/>
        </p:scale>
        <p:origin x="70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533e6864e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533e6864e3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533e6864e3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533e6864e3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533e6864e3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533e6864e3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33e6864e3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33e6864e3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533e6864e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533e6864e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33e6864e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533e6864e3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33e6864e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533e6864e3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33e6864e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33e6864e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33e6864e3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33e6864e3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33e6864e3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33e6864e3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533e6864e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533e6864e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33e6864e3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533e6864e3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533e6864e3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533e6864e3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33e6864e3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33e6864e3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33e6864e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33e6864e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533e6864e3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533e6864e3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533e6864e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533e6864e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533e6864e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533e6864e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33e6864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33e6864e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33e6864e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533e6864e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533e6864e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533e6864e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533e6864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533e6864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533e6864e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533e6864e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533e6864e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533e6864e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IN" b="1" dirty="0">
                <a:solidFill>
                  <a:schemeClr val="accent4"/>
                </a:solidFill>
              </a:rPr>
              <a:t>SAMPLE DATA</a:t>
            </a:r>
            <a:br>
              <a:rPr lang="en-IN" dirty="0">
                <a:solidFill>
                  <a:schemeClr val="accent4"/>
                </a:solidFill>
              </a:rPr>
            </a:br>
            <a:endParaRPr dirty="0">
              <a:solidFill>
                <a:schemeClr val="accent4"/>
              </a:solidFill>
            </a:endParaRPr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0" y="1625978"/>
            <a:ext cx="9144000" cy="29428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/>
          <a:srcRect/>
          <a:stretch/>
        </p:blipFill>
        <p:spPr>
          <a:xfrm>
            <a:off x="0" y="1625979"/>
            <a:ext cx="9144000" cy="2942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accent4"/>
                </a:solidFill>
              </a:rPr>
              <a:t>STANDARD SCALER</a:t>
            </a:r>
            <a:endParaRPr b="1" dirty="0">
              <a:solidFill>
                <a:schemeClr val="accent4"/>
              </a:solidFill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0" y="1538014"/>
            <a:ext cx="9144000" cy="20674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C494D2-3E93-87AC-FC75-FEAAB4116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8014"/>
            <a:ext cx="9144000" cy="20674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8801C3-C4AD-8F3F-3BBF-F159A3FA7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03052"/>
            <a:ext cx="9144000" cy="394699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accent4">
                    <a:lumMod val="75000"/>
                  </a:schemeClr>
                </a:solidFill>
              </a:rPr>
              <a:t>As there are very less count of fraud transaction therefore we have to create a new sample dataset that will have equal amount of Fraud and Non-Fraud transaction.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311700" y="2080259"/>
            <a:ext cx="8520600" cy="24886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fraud = datac.loc[data[‘Class’] == 1]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non_fraud = datac.loc[data[‘Class’] == 0][:492]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IN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dirty="0">
                <a:solidFill>
                  <a:schemeClr val="bg1"/>
                </a:solidFill>
              </a:rPr>
              <a:t>dataeq = pd.concat([fraud, non_fraud])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69375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</a:rPr>
              <a:t>Handling Correlation Data that have high number of </a:t>
            </a:r>
            <a:r>
              <a:rPr lang="en-IN" dirty="0">
                <a:solidFill>
                  <a:schemeClr val="accent4">
                    <a:lumMod val="75000"/>
                  </a:schemeClr>
                </a:solidFill>
                <a:highlight>
                  <a:srgbClr val="000000"/>
                </a:highlight>
              </a:rPr>
              <a:t>Outliers</a:t>
            </a:r>
            <a:br>
              <a:rPr lang="en-IN" dirty="0">
                <a:solidFill>
                  <a:schemeClr val="accent4">
                    <a:lumMod val="75000"/>
                  </a:schemeClr>
                </a:solidFill>
              </a:rPr>
            </a:b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81" name="Google Shape;181;p31"/>
          <p:cNvSpPr txBox="1">
            <a:spLocks noGrp="1"/>
          </p:cNvSpPr>
          <p:nvPr>
            <p:ph type="body" idx="1"/>
          </p:nvPr>
        </p:nvSpPr>
        <p:spPr>
          <a:xfrm>
            <a:off x="311700" y="1378633"/>
            <a:ext cx="8520600" cy="3685736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</a:rPr>
              <a:t>Creating a function that will remove the data which are beyond the 25% to 75% of data and we keep the points that are within the desired range.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dirty="0"/>
              <a:t>	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E59878-0B34-A603-3D5E-6535457D9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2571750"/>
            <a:ext cx="7323455" cy="180609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03" name="Google Shape;20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4">
                    <a:lumMod val="75000"/>
                  </a:schemeClr>
                </a:solidFill>
              </a:rPr>
              <a:t>Predicting using Naïve Bayes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16" name="Google Shape;216;p36"/>
          <p:cNvSpPr txBox="1">
            <a:spLocks noGrp="1"/>
          </p:cNvSpPr>
          <p:nvPr>
            <p:ph type="body" idx="1"/>
          </p:nvPr>
        </p:nvSpPr>
        <p:spPr>
          <a:xfrm>
            <a:off x="1831010" y="1152475"/>
            <a:ext cx="4740051" cy="33302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3BEB99-535D-B177-B6EB-C90A2F4F5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011" y="1152475"/>
            <a:ext cx="4740051" cy="333022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b="1" dirty="0">
                <a:solidFill>
                  <a:schemeClr val="accent4">
                    <a:lumMod val="75000"/>
                  </a:schemeClr>
                </a:solidFill>
              </a:rPr>
              <a:t>Logistic Regression, Naive Bayes and Decision Tree all three models give almost the same score on various Matrix Score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31" name="Google Shape;23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7526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143</Words>
  <Application>Microsoft Office PowerPoint</Application>
  <PresentationFormat>On-screen Show (16:9)</PresentationFormat>
  <Paragraphs>12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SAMPLE DATA </vt:lpstr>
      <vt:lpstr>PowerPoint Presentation</vt:lpstr>
      <vt:lpstr>STANDARD SCALER</vt:lpstr>
      <vt:lpstr>As there are very less count of fraud transaction therefore we have to create a new sample dataset that will have equal amount of Fraud and Non-Fraud transaction.</vt:lpstr>
      <vt:lpstr>PowerPoint Presentation</vt:lpstr>
      <vt:lpstr>PowerPoint Presentation</vt:lpstr>
      <vt:lpstr>PowerPoint Presentation</vt:lpstr>
      <vt:lpstr>Handling Correlation Data that have high number of Outliers </vt:lpstr>
      <vt:lpstr>PowerPoint Presentation</vt:lpstr>
      <vt:lpstr>PowerPoint Presentation</vt:lpstr>
      <vt:lpstr>PowerPoint Presentation</vt:lpstr>
      <vt:lpstr>PowerPoint Presentation</vt:lpstr>
      <vt:lpstr>Predicting using Naïve Bayes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preetyreet23@outlook.com</cp:lastModifiedBy>
  <cp:revision>18</cp:revision>
  <dcterms:modified xsi:type="dcterms:W3CDTF">2023-06-28T06:53:25Z</dcterms:modified>
</cp:coreProperties>
</file>